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notesMasterIdLst>
    <p:notesMasterId r:id="rId7"/>
  </p:notesMasterIdLst>
  <p:sldIdLst>
    <p:sldId id="257" r:id="rId2"/>
    <p:sldId id="256" r:id="rId3"/>
    <p:sldId id="260" r:id="rId4"/>
    <p:sldId id="261" r:id="rId5"/>
    <p:sldId id="258" r:id="rId6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3B831-E613-EF4D-B7CA-006C327A7406}" type="datetimeFigureOut">
              <a:rPr lang="en-PT" smtClean="0"/>
              <a:t>13/11/2021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BC932-ADAA-7249-903E-8173B3E4B78C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1917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BC932-ADAA-7249-903E-8173B3E4B78C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4025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4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2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94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1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77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07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0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7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6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6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2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9" r:id="rId6"/>
    <p:sldLayoutId id="2147483704" r:id="rId7"/>
    <p:sldLayoutId id="2147483705" r:id="rId8"/>
    <p:sldLayoutId id="2147483706" r:id="rId9"/>
    <p:sldLayoutId id="2147483708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Light trails of traffic at night">
            <a:extLst>
              <a:ext uri="{FF2B5EF4-FFF2-40B4-BE49-F238E27FC236}">
                <a16:creationId xmlns:a16="http://schemas.microsoft.com/office/drawing/2014/main" id="{9050B168-8ABE-4B66-8AC9-862A9E552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285" r="-1" b="4424"/>
          <a:stretch/>
        </p:blipFill>
        <p:spPr>
          <a:xfrm>
            <a:off x="-3047" y="9"/>
            <a:ext cx="12318510" cy="69308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1A1A8-F0D6-614A-8E0F-B77719BE3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PT" sz="6000" b="1" dirty="0">
                <a:solidFill>
                  <a:schemeClr val="bg1"/>
                </a:solidFill>
              </a:rPr>
              <a:t>DT – Imagens/gráficos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D6BB2-79E4-A34B-96C6-087A6B3B3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PT" sz="3200" dirty="0">
                <a:solidFill>
                  <a:schemeClr val="bg1"/>
                </a:solidFill>
              </a:rPr>
              <a:t>Design Thinking – Módulo Trabalho Final – MicroWave Bed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17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4B69731-5DC0-4DEA-B132-9725DA833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037B57B-F9F0-3842-833D-711BDF2A62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7" y="3145707"/>
            <a:ext cx="3931920" cy="299808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88B42A-6452-46FB-9213-1351DEC8B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38688" y="0"/>
            <a:ext cx="745331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9A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1AC2FA9-B108-B54A-9033-5AAEA138AA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7" y="501406"/>
            <a:ext cx="3931920" cy="2142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33" name="Rectangle 6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3999" y="42521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A1EFE-3BB6-034D-8D14-0BABEB26A07B}"/>
              </a:ext>
            </a:extLst>
          </p:cNvPr>
          <p:cNvSpPr txBox="1"/>
          <p:nvPr/>
        </p:nvSpPr>
        <p:spPr>
          <a:xfrm>
            <a:off x="1684021" y="267823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Fig.1.1 – Design Thinking</a:t>
            </a:r>
          </a:p>
          <a:p>
            <a:pPr algn="ctr"/>
            <a:endParaRPr lang="en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3CE70-3889-2D4B-8FC3-9C2A88BCC487}"/>
              </a:ext>
            </a:extLst>
          </p:cNvPr>
          <p:cNvSpPr txBox="1"/>
          <p:nvPr/>
        </p:nvSpPr>
        <p:spPr>
          <a:xfrm>
            <a:off x="1907178" y="6158933"/>
            <a:ext cx="138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Fig.1.2 – Mind Map</a:t>
            </a:r>
          </a:p>
        </p:txBody>
      </p: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1A702F02-1B1C-8849-A175-C8839FA11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643167"/>
            <a:ext cx="6427182" cy="2732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5BA36E-A688-2D4F-BCE1-3F61EB06F189}"/>
              </a:ext>
            </a:extLst>
          </p:cNvPr>
          <p:cNvSpPr txBox="1"/>
          <p:nvPr/>
        </p:nvSpPr>
        <p:spPr>
          <a:xfrm>
            <a:off x="7852656" y="3482605"/>
            <a:ext cx="1926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Fig.1.3 – 17 OBS</a:t>
            </a:r>
          </a:p>
          <a:p>
            <a:endParaRPr lang="en-PT" dirty="0"/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C617D7F-5047-A64E-A6EB-BA50FBF0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218" y="4402880"/>
            <a:ext cx="4849963" cy="21389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96E4E6-86E2-4343-B253-B4F0F7214134}"/>
              </a:ext>
            </a:extLst>
          </p:cNvPr>
          <p:cNvSpPr txBox="1"/>
          <p:nvPr/>
        </p:nvSpPr>
        <p:spPr>
          <a:xfrm>
            <a:off x="5642312" y="4830165"/>
            <a:ext cx="1381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Fig.1.4 – </a:t>
            </a:r>
          </a:p>
          <a:p>
            <a:r>
              <a:rPr lang="en-GB" dirty="0"/>
              <a:t>Inovação,</a:t>
            </a:r>
          </a:p>
          <a:p>
            <a:r>
              <a:rPr lang="en-GB" dirty="0"/>
              <a:t> Mind Set, </a:t>
            </a:r>
          </a:p>
          <a:p>
            <a:r>
              <a:rPr lang="en-GB" dirty="0"/>
              <a:t>brainstorming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3397165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F387E6-CB34-4EAB-9263-14FA59AF7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4E4EA2-F156-4E7A-B7FF-60F80A1C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791449" y="-542552"/>
            <a:ext cx="2609101" cy="12192002"/>
          </a:xfrm>
          <a:custGeom>
            <a:avLst/>
            <a:gdLst>
              <a:gd name="connsiteX0" fmla="*/ 2609023 w 2609101"/>
              <a:gd name="connsiteY0" fmla="*/ 3665900 h 12192002"/>
              <a:gd name="connsiteX1" fmla="*/ 2587251 w 2609101"/>
              <a:gd name="connsiteY1" fmla="*/ 4137482 h 12192002"/>
              <a:gd name="connsiteX2" fmla="*/ 2571005 w 2609101"/>
              <a:gd name="connsiteY2" fmla="*/ 4949832 h 12192002"/>
              <a:gd name="connsiteX3" fmla="*/ 2580707 w 2609101"/>
              <a:gd name="connsiteY3" fmla="*/ 5307482 h 12192002"/>
              <a:gd name="connsiteX4" fmla="*/ 2556340 w 2609101"/>
              <a:gd name="connsiteY4" fmla="*/ 6277505 h 12192002"/>
              <a:gd name="connsiteX5" fmla="*/ 2575066 w 2609101"/>
              <a:gd name="connsiteY5" fmla="*/ 7709921 h 12192002"/>
              <a:gd name="connsiteX6" fmla="*/ 2573487 w 2609101"/>
              <a:gd name="connsiteY6" fmla="*/ 8936700 h 12192002"/>
              <a:gd name="connsiteX7" fmla="*/ 2581158 w 2609101"/>
              <a:gd name="connsiteY7" fmla="*/ 9338014 h 12192002"/>
              <a:gd name="connsiteX8" fmla="*/ 2581158 w 2609101"/>
              <a:gd name="connsiteY8" fmla="*/ 9717836 h 12192002"/>
              <a:gd name="connsiteX9" fmla="*/ 2513469 w 2609101"/>
              <a:gd name="connsiteY9" fmla="*/ 10882180 h 12192002"/>
              <a:gd name="connsiteX10" fmla="*/ 2540947 w 2609101"/>
              <a:gd name="connsiteY10" fmla="*/ 11926948 h 12192002"/>
              <a:gd name="connsiteX11" fmla="*/ 2571690 w 2609101"/>
              <a:gd name="connsiteY11" fmla="*/ 12192002 h 12192002"/>
              <a:gd name="connsiteX12" fmla="*/ 317800 w 2609101"/>
              <a:gd name="connsiteY12" fmla="*/ 12192002 h 12192002"/>
              <a:gd name="connsiteX13" fmla="*/ 317800 w 2609101"/>
              <a:gd name="connsiteY13" fmla="*/ 12192001 h 12192002"/>
              <a:gd name="connsiteX14" fmla="*/ 0 w 2609101"/>
              <a:gd name="connsiteY14" fmla="*/ 12192001 h 12192002"/>
              <a:gd name="connsiteX15" fmla="*/ 0 w 2609101"/>
              <a:gd name="connsiteY15" fmla="*/ 0 h 12192002"/>
              <a:gd name="connsiteX16" fmla="*/ 502920 w 2609101"/>
              <a:gd name="connsiteY16" fmla="*/ 0 h 12192002"/>
              <a:gd name="connsiteX17" fmla="*/ 502920 w 2609101"/>
              <a:gd name="connsiteY17" fmla="*/ 1 h 12192002"/>
              <a:gd name="connsiteX18" fmla="*/ 2576849 w 2609101"/>
              <a:gd name="connsiteY18" fmla="*/ 1 h 12192002"/>
              <a:gd name="connsiteX19" fmla="*/ 2559770 w 2609101"/>
              <a:gd name="connsiteY19" fmla="*/ 168559 h 12192002"/>
              <a:gd name="connsiteX20" fmla="*/ 2568749 w 2609101"/>
              <a:gd name="connsiteY20" fmla="*/ 749861 h 12192002"/>
              <a:gd name="connsiteX21" fmla="*/ 2575743 w 2609101"/>
              <a:gd name="connsiteY21" fmla="*/ 1443898 h 12192002"/>
              <a:gd name="connsiteX22" fmla="*/ 2540772 w 2609101"/>
              <a:gd name="connsiteY22" fmla="*/ 1979809 h 12192002"/>
              <a:gd name="connsiteX23" fmla="*/ 2590182 w 2609101"/>
              <a:gd name="connsiteY23" fmla="*/ 3194149 h 12192002"/>
              <a:gd name="connsiteX24" fmla="*/ 2609023 w 2609101"/>
              <a:gd name="connsiteY24" fmla="*/ 366590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09101" h="12192002">
                <a:moveTo>
                  <a:pt x="2609023" y="3665900"/>
                </a:moveTo>
                <a:cubicBezTo>
                  <a:pt x="2609870" y="3823094"/>
                  <a:pt x="2603947" y="3980259"/>
                  <a:pt x="2587251" y="4137482"/>
                </a:cubicBezTo>
                <a:cubicBezTo>
                  <a:pt x="2558822" y="4407585"/>
                  <a:pt x="2543930" y="4678140"/>
                  <a:pt x="2571005" y="4949832"/>
                </a:cubicBezTo>
                <a:cubicBezTo>
                  <a:pt x="2582963" y="5068597"/>
                  <a:pt x="2595825" y="5188719"/>
                  <a:pt x="2580707" y="5307482"/>
                </a:cubicBezTo>
                <a:cubicBezTo>
                  <a:pt x="2539867" y="5630293"/>
                  <a:pt x="2546187" y="5954014"/>
                  <a:pt x="2556340" y="6277505"/>
                </a:cubicBezTo>
                <a:cubicBezTo>
                  <a:pt x="2571457" y="6755050"/>
                  <a:pt x="2596500" y="7231919"/>
                  <a:pt x="2575066" y="7709921"/>
                </a:cubicBezTo>
                <a:cubicBezTo>
                  <a:pt x="2556790" y="8118471"/>
                  <a:pt x="2586347" y="8527702"/>
                  <a:pt x="2573487" y="8936700"/>
                </a:cubicBezTo>
                <a:cubicBezTo>
                  <a:pt x="2569155" y="9070512"/>
                  <a:pt x="2571727" y="9204454"/>
                  <a:pt x="2581158" y="9338014"/>
                </a:cubicBezTo>
                <a:cubicBezTo>
                  <a:pt x="2592779" y="9464358"/>
                  <a:pt x="2592779" y="9591492"/>
                  <a:pt x="2581158" y="9717836"/>
                </a:cubicBezTo>
                <a:cubicBezTo>
                  <a:pt x="2537611" y="10104668"/>
                  <a:pt x="2519789" y="10493310"/>
                  <a:pt x="2513469" y="10882180"/>
                </a:cubicBezTo>
                <a:cubicBezTo>
                  <a:pt x="2507716" y="11231010"/>
                  <a:pt x="2510593" y="11579710"/>
                  <a:pt x="2540947" y="11926948"/>
                </a:cubicBezTo>
                <a:lnTo>
                  <a:pt x="2571690" y="12192002"/>
                </a:lnTo>
                <a:lnTo>
                  <a:pt x="317800" y="12192002"/>
                </a:lnTo>
                <a:lnTo>
                  <a:pt x="317800" y="12192001"/>
                </a:lnTo>
                <a:lnTo>
                  <a:pt x="0" y="12192001"/>
                </a:lnTo>
                <a:lnTo>
                  <a:pt x="0" y="0"/>
                </a:lnTo>
                <a:lnTo>
                  <a:pt x="502920" y="0"/>
                </a:lnTo>
                <a:lnTo>
                  <a:pt x="502920" y="1"/>
                </a:lnTo>
                <a:lnTo>
                  <a:pt x="2576849" y="1"/>
                </a:lnTo>
                <a:lnTo>
                  <a:pt x="2559770" y="168559"/>
                </a:lnTo>
                <a:cubicBezTo>
                  <a:pt x="2547597" y="362008"/>
                  <a:pt x="2555889" y="555934"/>
                  <a:pt x="2568749" y="749861"/>
                </a:cubicBezTo>
                <a:cubicBezTo>
                  <a:pt x="2587995" y="980723"/>
                  <a:pt x="2590342" y="1212702"/>
                  <a:pt x="2575743" y="1443898"/>
                </a:cubicBezTo>
                <a:cubicBezTo>
                  <a:pt x="2561530" y="1622385"/>
                  <a:pt x="2545510" y="1800869"/>
                  <a:pt x="2540772" y="1979809"/>
                </a:cubicBezTo>
                <a:cubicBezTo>
                  <a:pt x="2529488" y="2387004"/>
                  <a:pt x="2563334" y="2789896"/>
                  <a:pt x="2590182" y="3194149"/>
                </a:cubicBezTo>
                <a:cubicBezTo>
                  <a:pt x="2600562" y="3351484"/>
                  <a:pt x="2608177" y="3508706"/>
                  <a:pt x="2609023" y="3665900"/>
                </a:cubicBezTo>
                <a:close/>
              </a:path>
            </a:pathLst>
          </a:custGeom>
          <a:solidFill>
            <a:srgbClr val="79A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637B0-9B36-1A43-806B-6FA7AE9F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138" y="4894579"/>
            <a:ext cx="3419856" cy="1600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Bauhaus School of Design</a:t>
            </a:r>
            <a:br>
              <a:rPr lang="en-GB" dirty="0">
                <a:solidFill>
                  <a:schemeClr val="bg1"/>
                </a:solidFill>
              </a:rPr>
            </a:br>
            <a:endParaRPr lang="en-PT" dirty="0">
              <a:solidFill>
                <a:schemeClr val="bg1"/>
              </a:solidFill>
            </a:endParaRP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5" descr="Base with Bell Design">
                <a:extLst>
                  <a:ext uri="{FF2B5EF4-FFF2-40B4-BE49-F238E27FC236}">
                    <a16:creationId xmlns:a16="http://schemas.microsoft.com/office/drawing/2014/main" id="{2E5E2E78-DF5A-5A4F-80FD-ECF3B8F1463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10137523"/>
                  </p:ext>
                </p:extLst>
              </p:nvPr>
            </p:nvGraphicFramePr>
            <p:xfrm>
              <a:off x="7261881" y="4720743"/>
              <a:ext cx="1011882" cy="10118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11882" cy="1011881"/>
                    </a:xfrm>
                    <a:prstGeom prst="rect">
                      <a:avLst/>
                    </a:prstGeom>
                  </am3d:spPr>
                  <am3d:camera>
                    <am3d:pos x="0" y="0" z="74097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48" d="1000000"/>
                    <am3d:preTrans dx="-38325230" dy="-19142745" dz="439747592"/>
                    <am3d:scale>
                      <am3d:sx n="1000000" d="1000000"/>
                      <am3d:sy n="1000000" d="1000000"/>
                      <am3d:sz n="1000000" d="1000000"/>
                    </am3d:scale>
                    <am3d:rot ax="3648293" ay="2474953" az="298318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419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5" descr="Base with Bell Design">
                <a:extLst>
                  <a:ext uri="{FF2B5EF4-FFF2-40B4-BE49-F238E27FC236}">
                    <a16:creationId xmlns:a16="http://schemas.microsoft.com/office/drawing/2014/main" id="{2E5E2E78-DF5A-5A4F-80FD-ECF3B8F146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1881" y="4720743"/>
                <a:ext cx="1011882" cy="101188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100 anos de Bauhaus: 10 fatos sobre a escola de design mais famosa do mundo">
            <a:extLst>
              <a:ext uri="{FF2B5EF4-FFF2-40B4-BE49-F238E27FC236}">
                <a16:creationId xmlns:a16="http://schemas.microsoft.com/office/drawing/2014/main" id="{A599BE96-B822-6F4F-B979-3FFBC7C2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9089" y="317800"/>
            <a:ext cx="2362437" cy="355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Clássicos da Arquitetura: Bauhaus Dessau / Walter Gropius | ArchDaily Brasil">
            <a:extLst>
              <a:ext uri="{FF2B5EF4-FFF2-40B4-BE49-F238E27FC236}">
                <a16:creationId xmlns:a16="http://schemas.microsoft.com/office/drawing/2014/main" id="{2B19DD13-8BD9-814A-A439-5D483DF70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546" y="515555"/>
            <a:ext cx="5303520" cy="32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CCF4E-4CCD-7345-864C-43D24FC36ACE}"/>
              </a:ext>
            </a:extLst>
          </p:cNvPr>
          <p:cNvSpPr txBox="1"/>
          <p:nvPr/>
        </p:nvSpPr>
        <p:spPr>
          <a:xfrm>
            <a:off x="6972300" y="6000750"/>
            <a:ext cx="174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Design! (Pressione com o rato na figura e mova o mesmo)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AA785-6C95-614E-837E-EE5898BA48E3}"/>
              </a:ext>
            </a:extLst>
          </p:cNvPr>
          <p:cNvSpPr txBox="1"/>
          <p:nvPr/>
        </p:nvSpPr>
        <p:spPr>
          <a:xfrm>
            <a:off x="2375727" y="3885677"/>
            <a:ext cx="176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Fig. 1.5 – Bauhaus Exhibition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DCA0A-3D02-B04B-B57D-D7B3DC7A53ED}"/>
              </a:ext>
            </a:extLst>
          </p:cNvPr>
          <p:cNvSpPr txBox="1"/>
          <p:nvPr/>
        </p:nvSpPr>
        <p:spPr>
          <a:xfrm>
            <a:off x="8051008" y="3853101"/>
            <a:ext cx="236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Fig. 1.6 – Edificio Bauhaus - Alemanha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23553217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157EE4E-8388-4895-A741-2D8502B8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A8C2B-3047-1442-962F-344BEDC7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320" y="365125"/>
            <a:ext cx="5295015" cy="2063808"/>
          </a:xfrm>
        </p:spPr>
        <p:txBody>
          <a:bodyPr anchor="b">
            <a:normAutofit/>
          </a:bodyPr>
          <a:lstStyle/>
          <a:p>
            <a:pPr algn="ctr"/>
            <a:r>
              <a:rPr lang="en-PT" dirty="0"/>
              <a:t>+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F15702-B8B0-484A-A9E2-4FF51DE8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50" y="615481"/>
            <a:ext cx="2496896" cy="2378293"/>
          </a:xfrm>
          <a:prstGeom prst="rect">
            <a:avLst/>
          </a:prstGeom>
        </p:spPr>
      </p:pic>
      <p:pic>
        <p:nvPicPr>
          <p:cNvPr id="6146" name="Picture 2" descr="Empathy: How It Can Help Us All Right Now - PsychAlive">
            <a:extLst>
              <a:ext uri="{FF2B5EF4-FFF2-40B4-BE49-F238E27FC236}">
                <a16:creationId xmlns:a16="http://schemas.microsoft.com/office/drawing/2014/main" id="{BCA24613-C73F-4446-A768-407B4ABFA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4975" y="972328"/>
            <a:ext cx="2496897" cy="166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6">
            <a:extLst>
              <a:ext uri="{FF2B5EF4-FFF2-40B4-BE49-F238E27FC236}">
                <a16:creationId xmlns:a16="http://schemas.microsoft.com/office/drawing/2014/main" id="{35AD8443-F80F-481A-A3DE-89A2D0BA7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320" y="265475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79AAB2"/>
          </a:solidFill>
          <a:ln w="38100" cap="rnd">
            <a:solidFill>
              <a:srgbClr val="79AAB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O que é Design Thinking? | Blog TreinaWeb">
            <a:extLst>
              <a:ext uri="{FF2B5EF4-FFF2-40B4-BE49-F238E27FC236}">
                <a16:creationId xmlns:a16="http://schemas.microsoft.com/office/drawing/2014/main" id="{72D540D3-0977-E54B-A01D-547042B99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949" y="3545100"/>
            <a:ext cx="5208923" cy="251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21B1-672D-EA4A-B11C-19B4E2F2C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320" y="2908005"/>
            <a:ext cx="5295015" cy="3268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</a:t>
            </a:r>
            <a:r>
              <a:rPr lang="en-PT" dirty="0"/>
              <a:t>magens que</a:t>
            </a:r>
          </a:p>
          <a:p>
            <a:r>
              <a:rPr lang="en-PT" dirty="0"/>
              <a:t>nos ajudaram a construir este trabalho</a:t>
            </a:r>
          </a:p>
          <a:p>
            <a:r>
              <a:rPr lang="en-GB" dirty="0"/>
              <a:t>n</a:t>
            </a:r>
            <a:r>
              <a:rPr lang="en-PT" dirty="0"/>
              <a:t>os ajudaram a desenvolver/construir/aperfeiçoar novos raciocínios de forma a chegar às soluções dos problemas</a:t>
            </a:r>
          </a:p>
          <a:p>
            <a:r>
              <a:rPr lang="en-GB" dirty="0"/>
              <a:t>d</a:t>
            </a:r>
            <a:r>
              <a:rPr lang="en-PT" dirty="0"/>
              <a:t>ecifrar o conceito de </a:t>
            </a:r>
            <a:r>
              <a:rPr lang="en-PT" b="1" u="sng" dirty="0"/>
              <a:t>DESIGN THINKING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3D1DE-7C02-F441-8EE2-98974F84D111}"/>
              </a:ext>
            </a:extLst>
          </p:cNvPr>
          <p:cNvSpPr txBox="1"/>
          <p:nvPr/>
        </p:nvSpPr>
        <p:spPr>
          <a:xfrm>
            <a:off x="576587" y="3233839"/>
            <a:ext cx="218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Fig. 1.6 – Processo do Design Thinking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2624F-914F-8D46-9E32-3325DCC5699E}"/>
              </a:ext>
            </a:extLst>
          </p:cNvPr>
          <p:cNvSpPr txBox="1"/>
          <p:nvPr/>
        </p:nvSpPr>
        <p:spPr>
          <a:xfrm>
            <a:off x="3784967" y="3233839"/>
            <a:ext cx="212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Fig. 1.7 – Empatia</a:t>
            </a:r>
          </a:p>
          <a:p>
            <a:endParaRPr lang="en-P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04D5B-F85D-5A4C-A72D-58DB431F4752}"/>
              </a:ext>
            </a:extLst>
          </p:cNvPr>
          <p:cNvSpPr txBox="1"/>
          <p:nvPr/>
        </p:nvSpPr>
        <p:spPr>
          <a:xfrm>
            <a:off x="937353" y="5910439"/>
            <a:ext cx="4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Fig. 1.8 – Base de um pensamento criativo/ Base do 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37182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D2306AB6-9D65-4F8E-9FD7-C3F3A3D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sky&#10;&#10;Description automatically generated">
            <a:extLst>
              <a:ext uri="{FF2B5EF4-FFF2-40B4-BE49-F238E27FC236}">
                <a16:creationId xmlns:a16="http://schemas.microsoft.com/office/drawing/2014/main" id="{4979694A-F586-2949-ADE6-14DB082C2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reeform: Shape 19">
            <a:extLst>
              <a:ext uri="{FF2B5EF4-FFF2-40B4-BE49-F238E27FC236}">
                <a16:creationId xmlns:a16="http://schemas.microsoft.com/office/drawing/2014/main" id="{284C940E-7A1D-418E-A9E8-C9852CA8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255" y="2996261"/>
            <a:ext cx="6310745" cy="3861739"/>
          </a:xfrm>
          <a:custGeom>
            <a:avLst/>
            <a:gdLst>
              <a:gd name="connsiteX0" fmla="*/ 5172027 w 6310745"/>
              <a:gd name="connsiteY0" fmla="*/ 351902 h 3861739"/>
              <a:gd name="connsiteX1" fmla="*/ 5173047 w 6310745"/>
              <a:gd name="connsiteY1" fmla="*/ 352987 h 3861739"/>
              <a:gd name="connsiteX2" fmla="*/ 5177471 w 6310745"/>
              <a:gd name="connsiteY2" fmla="*/ 352581 h 3861739"/>
              <a:gd name="connsiteX3" fmla="*/ 2969865 w 6310745"/>
              <a:gd name="connsiteY3" fmla="*/ 91462 h 3861739"/>
              <a:gd name="connsiteX4" fmla="*/ 2918830 w 6310745"/>
              <a:gd name="connsiteY4" fmla="*/ 95401 h 3861739"/>
              <a:gd name="connsiteX5" fmla="*/ 1957331 w 6310745"/>
              <a:gd name="connsiteY5" fmla="*/ 323658 h 3861739"/>
              <a:gd name="connsiteX6" fmla="*/ 413011 w 6310745"/>
              <a:gd name="connsiteY6" fmla="*/ 1429370 h 3861739"/>
              <a:gd name="connsiteX7" fmla="*/ 88087 w 6310745"/>
              <a:gd name="connsiteY7" fmla="*/ 2204577 h 3861739"/>
              <a:gd name="connsiteX8" fmla="*/ 109862 w 6310745"/>
              <a:gd name="connsiteY8" fmla="*/ 2159496 h 3861739"/>
              <a:gd name="connsiteX9" fmla="*/ 566286 w 6310745"/>
              <a:gd name="connsiteY9" fmla="*/ 1369352 h 3861739"/>
              <a:gd name="connsiteX10" fmla="*/ 1648059 w 6310745"/>
              <a:gd name="connsiteY10" fmla="*/ 484837 h 3861739"/>
              <a:gd name="connsiteX11" fmla="*/ 2969865 w 6310745"/>
              <a:gd name="connsiteY11" fmla="*/ 91462 h 3861739"/>
              <a:gd name="connsiteX12" fmla="*/ 3495357 w 6310745"/>
              <a:gd name="connsiteY12" fmla="*/ 893 h 3861739"/>
              <a:gd name="connsiteX13" fmla="*/ 3941913 w 6310745"/>
              <a:gd name="connsiteY13" fmla="*/ 37963 h 3861739"/>
              <a:gd name="connsiteX14" fmla="*/ 5299614 w 6310745"/>
              <a:gd name="connsiteY14" fmla="*/ 324201 h 3861739"/>
              <a:gd name="connsiteX15" fmla="*/ 6213700 w 6310745"/>
              <a:gd name="connsiteY15" fmla="*/ 666307 h 3861739"/>
              <a:gd name="connsiteX16" fmla="*/ 6310745 w 6310745"/>
              <a:gd name="connsiteY16" fmla="*/ 718092 h 3861739"/>
              <a:gd name="connsiteX17" fmla="*/ 6310745 w 6310745"/>
              <a:gd name="connsiteY17" fmla="*/ 786964 h 3861739"/>
              <a:gd name="connsiteX18" fmla="*/ 6223734 w 6310745"/>
              <a:gd name="connsiteY18" fmla="*/ 739515 h 3861739"/>
              <a:gd name="connsiteX19" fmla="*/ 5436559 w 6310745"/>
              <a:gd name="connsiteY19" fmla="*/ 427942 h 3861739"/>
              <a:gd name="connsiteX20" fmla="*/ 5314925 w 6310745"/>
              <a:gd name="connsiteY20" fmla="*/ 390465 h 3861739"/>
              <a:gd name="connsiteX21" fmla="*/ 5198564 w 6310745"/>
              <a:gd name="connsiteY21" fmla="*/ 357468 h 3861739"/>
              <a:gd name="connsiteX22" fmla="*/ 5826636 w 6310745"/>
              <a:gd name="connsiteY22" fmla="*/ 619266 h 3861739"/>
              <a:gd name="connsiteX23" fmla="*/ 6125359 w 6310745"/>
              <a:gd name="connsiteY23" fmla="*/ 778370 h 3861739"/>
              <a:gd name="connsiteX24" fmla="*/ 6310745 w 6310745"/>
              <a:gd name="connsiteY24" fmla="*/ 896973 h 3861739"/>
              <a:gd name="connsiteX25" fmla="*/ 6310745 w 6310745"/>
              <a:gd name="connsiteY25" fmla="*/ 3861739 h 3861739"/>
              <a:gd name="connsiteX26" fmla="*/ 974639 w 6310745"/>
              <a:gd name="connsiteY26" fmla="*/ 3861739 h 3861739"/>
              <a:gd name="connsiteX27" fmla="*/ 719986 w 6310745"/>
              <a:gd name="connsiteY27" fmla="*/ 3659957 h 3861739"/>
              <a:gd name="connsiteX28" fmla="*/ 299202 w 6310745"/>
              <a:gd name="connsiteY28" fmla="*/ 3177626 h 3861739"/>
              <a:gd name="connsiteX29" fmla="*/ 52873 w 6310745"/>
              <a:gd name="connsiteY29" fmla="*/ 2564820 h 3861739"/>
              <a:gd name="connsiteX30" fmla="*/ 21743 w 6310745"/>
              <a:gd name="connsiteY30" fmla="*/ 2457276 h 3861739"/>
              <a:gd name="connsiteX31" fmla="*/ 15788 w 6310745"/>
              <a:gd name="connsiteY31" fmla="*/ 2193035 h 3861739"/>
              <a:gd name="connsiteX32" fmla="*/ 1087523 w 6310745"/>
              <a:gd name="connsiteY32" fmla="*/ 695306 h 3861739"/>
              <a:gd name="connsiteX33" fmla="*/ 2765215 w 6310745"/>
              <a:gd name="connsiteY33" fmla="*/ 56158 h 3861739"/>
              <a:gd name="connsiteX34" fmla="*/ 3120078 w 6310745"/>
              <a:gd name="connsiteY34" fmla="*/ 15422 h 3861739"/>
              <a:gd name="connsiteX35" fmla="*/ 3495357 w 6310745"/>
              <a:gd name="connsiteY35" fmla="*/ 893 h 38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0745" h="3861739">
                <a:moveTo>
                  <a:pt x="5172027" y="351902"/>
                </a:moveTo>
                <a:cubicBezTo>
                  <a:pt x="5172027" y="351902"/>
                  <a:pt x="5172027" y="352852"/>
                  <a:pt x="5173047" y="352987"/>
                </a:cubicBezTo>
                <a:lnTo>
                  <a:pt x="5177471" y="352581"/>
                </a:lnTo>
                <a:close/>
                <a:moveTo>
                  <a:pt x="2969865" y="91462"/>
                </a:moveTo>
                <a:cubicBezTo>
                  <a:pt x="2952701" y="89711"/>
                  <a:pt x="2935264" y="91055"/>
                  <a:pt x="2918830" y="95401"/>
                </a:cubicBezTo>
                <a:cubicBezTo>
                  <a:pt x="2586081" y="133611"/>
                  <a:pt x="2262146" y="210506"/>
                  <a:pt x="1957331" y="323658"/>
                </a:cubicBezTo>
                <a:cubicBezTo>
                  <a:pt x="1300170" y="565494"/>
                  <a:pt x="773488" y="924243"/>
                  <a:pt x="413011" y="1429370"/>
                </a:cubicBezTo>
                <a:cubicBezTo>
                  <a:pt x="241125" y="1667934"/>
                  <a:pt x="130650" y="1931482"/>
                  <a:pt x="88087" y="2204577"/>
                </a:cubicBezTo>
                <a:cubicBezTo>
                  <a:pt x="96253" y="2189777"/>
                  <a:pt x="103398" y="2174704"/>
                  <a:pt x="109862" y="2159496"/>
                </a:cubicBezTo>
                <a:cubicBezTo>
                  <a:pt x="227584" y="1883441"/>
                  <a:pt x="374053" y="1617978"/>
                  <a:pt x="566286" y="1369352"/>
                </a:cubicBezTo>
                <a:cubicBezTo>
                  <a:pt x="843916" y="1009789"/>
                  <a:pt x="1197929" y="710108"/>
                  <a:pt x="1648059" y="484837"/>
                </a:cubicBezTo>
                <a:cubicBezTo>
                  <a:pt x="2053957" y="281700"/>
                  <a:pt x="2497621" y="159899"/>
                  <a:pt x="2969865" y="91462"/>
                </a:cubicBezTo>
                <a:close/>
                <a:moveTo>
                  <a:pt x="3495357" y="893"/>
                </a:moveTo>
                <a:cubicBezTo>
                  <a:pt x="3633661" y="-4539"/>
                  <a:pt x="3787957" y="15693"/>
                  <a:pt x="3941913" y="37963"/>
                </a:cubicBezTo>
                <a:cubicBezTo>
                  <a:pt x="4403949" y="104770"/>
                  <a:pt x="4858161" y="195339"/>
                  <a:pt x="5299614" y="324201"/>
                </a:cubicBezTo>
                <a:cubicBezTo>
                  <a:pt x="5617945" y="417079"/>
                  <a:pt x="5925559" y="526685"/>
                  <a:pt x="6213700" y="666307"/>
                </a:cubicBezTo>
                <a:lnTo>
                  <a:pt x="6310745" y="718092"/>
                </a:lnTo>
                <a:lnTo>
                  <a:pt x="6310745" y="786964"/>
                </a:lnTo>
                <a:lnTo>
                  <a:pt x="6223734" y="739515"/>
                </a:lnTo>
                <a:cubicBezTo>
                  <a:pt x="5975170" y="615379"/>
                  <a:pt x="5710361" y="515015"/>
                  <a:pt x="5436559" y="427942"/>
                </a:cubicBezTo>
                <a:cubicBezTo>
                  <a:pt x="5396292" y="415002"/>
                  <a:pt x="5355753" y="402509"/>
                  <a:pt x="5314925" y="390465"/>
                </a:cubicBezTo>
                <a:cubicBezTo>
                  <a:pt x="5276307" y="379059"/>
                  <a:pt x="5237351" y="368468"/>
                  <a:pt x="5198564" y="357468"/>
                </a:cubicBezTo>
                <a:cubicBezTo>
                  <a:pt x="5414393" y="434473"/>
                  <a:pt x="5624129" y="521907"/>
                  <a:pt x="5826636" y="619266"/>
                </a:cubicBezTo>
                <a:cubicBezTo>
                  <a:pt x="5929344" y="669507"/>
                  <a:pt x="6029097" y="722388"/>
                  <a:pt x="6125359" y="778370"/>
                </a:cubicBezTo>
                <a:lnTo>
                  <a:pt x="6310745" y="896973"/>
                </a:lnTo>
                <a:lnTo>
                  <a:pt x="6310745" y="3861739"/>
                </a:lnTo>
                <a:lnTo>
                  <a:pt x="974639" y="3861739"/>
                </a:lnTo>
                <a:lnTo>
                  <a:pt x="719986" y="3659957"/>
                </a:lnTo>
                <a:cubicBezTo>
                  <a:pt x="556844" y="3515259"/>
                  <a:pt x="415052" y="3355506"/>
                  <a:pt x="299202" y="3177626"/>
                </a:cubicBezTo>
                <a:cubicBezTo>
                  <a:pt x="173197" y="2986301"/>
                  <a:pt x="89840" y="2778941"/>
                  <a:pt x="52873" y="2564820"/>
                </a:cubicBezTo>
                <a:cubicBezTo>
                  <a:pt x="46170" y="2528361"/>
                  <a:pt x="35760" y="2492390"/>
                  <a:pt x="21743" y="2457276"/>
                </a:cubicBezTo>
                <a:cubicBezTo>
                  <a:pt x="-12282" y="2369287"/>
                  <a:pt x="-34" y="2280753"/>
                  <a:pt x="15788" y="2193035"/>
                </a:cubicBezTo>
                <a:cubicBezTo>
                  <a:pt x="125343" y="1581179"/>
                  <a:pt x="505554" y="1091397"/>
                  <a:pt x="1087523" y="695306"/>
                </a:cubicBezTo>
                <a:cubicBezTo>
                  <a:pt x="1574397" y="363308"/>
                  <a:pt x="2138335" y="155961"/>
                  <a:pt x="2765215" y="56158"/>
                </a:cubicBezTo>
                <a:cubicBezTo>
                  <a:pt x="2882595" y="37419"/>
                  <a:pt x="3000997" y="24655"/>
                  <a:pt x="3120078" y="15422"/>
                </a:cubicBezTo>
                <a:cubicBezTo>
                  <a:pt x="3239161" y="6188"/>
                  <a:pt x="3356711" y="2250"/>
                  <a:pt x="3495357" y="893"/>
                </a:cubicBezTo>
                <a:close/>
              </a:path>
            </a:pathLst>
          </a:custGeom>
          <a:solidFill>
            <a:srgbClr val="79AAB2">
              <a:alpha val="91000"/>
            </a:srgbClr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1A1A8-F0D6-614A-8E0F-B77719BE3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4878" y="3732208"/>
            <a:ext cx="4574851" cy="139021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PT" sz="5200" dirty="0">
                <a:solidFill>
                  <a:schemeClr val="bg1"/>
                </a:solidFill>
              </a:rPr>
              <a:t>MicroWave BEd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D6BB2-79E4-A34B-96C6-087A6B3B3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0481" y="5586497"/>
            <a:ext cx="4569248" cy="555608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PT" sz="8000" b="1" i="1" u="sng" dirty="0">
                <a:solidFill>
                  <a:schemeClr val="bg1"/>
                </a:solidFill>
              </a:rPr>
              <a:t>A cama do futuro!</a:t>
            </a:r>
          </a:p>
          <a:p>
            <a:pPr algn="ctr"/>
            <a:r>
              <a:rPr lang="en-GB" sz="8000" b="1" i="1" u="sng" dirty="0" err="1">
                <a:solidFill>
                  <a:schemeClr val="bg1"/>
                </a:solidFill>
              </a:rPr>
              <a:t>MicroWave</a:t>
            </a:r>
            <a:r>
              <a:rPr lang="en-GB" sz="8000" b="1" i="1" u="sng" dirty="0">
                <a:solidFill>
                  <a:schemeClr val="bg1"/>
                </a:solidFill>
              </a:rPr>
              <a:t> Bed, a </a:t>
            </a:r>
            <a:r>
              <a:rPr lang="en-GB" sz="8000" b="1" i="1" u="sng" dirty="0" err="1">
                <a:solidFill>
                  <a:schemeClr val="bg1"/>
                </a:solidFill>
              </a:rPr>
              <a:t>solução</a:t>
            </a:r>
            <a:r>
              <a:rPr lang="en-GB" sz="8000" b="1" i="1" u="sng" dirty="0">
                <a:solidFill>
                  <a:schemeClr val="bg1"/>
                </a:solidFill>
              </a:rPr>
              <a:t> dos </a:t>
            </a:r>
            <a:r>
              <a:rPr lang="en-GB" sz="8000" b="1" i="1" u="sng" dirty="0" err="1">
                <a:solidFill>
                  <a:schemeClr val="bg1"/>
                </a:solidFill>
              </a:rPr>
              <a:t>seus</a:t>
            </a:r>
            <a:r>
              <a:rPr lang="en-GB" sz="8000" b="1" i="1" u="sng" dirty="0">
                <a:solidFill>
                  <a:schemeClr val="bg1"/>
                </a:solidFill>
              </a:rPr>
              <a:t> </a:t>
            </a:r>
            <a:r>
              <a:rPr lang="en-GB" sz="8000" b="1" i="1" u="sng" dirty="0" err="1">
                <a:solidFill>
                  <a:schemeClr val="bg1"/>
                </a:solidFill>
              </a:rPr>
              <a:t>problemas</a:t>
            </a:r>
            <a:r>
              <a:rPr lang="en-GB" sz="8000" b="1" i="1" u="sng" dirty="0">
                <a:solidFill>
                  <a:schemeClr val="bg1"/>
                </a:solidFill>
              </a:rPr>
              <a:t> e </a:t>
            </a:r>
            <a:r>
              <a:rPr lang="en-GB" sz="8000" b="1" i="1" u="sng" dirty="0" err="1">
                <a:solidFill>
                  <a:schemeClr val="bg1"/>
                </a:solidFill>
              </a:rPr>
              <a:t>sono</a:t>
            </a:r>
            <a:r>
              <a:rPr lang="en-GB" sz="8000" b="1" i="1" u="sng" dirty="0">
                <a:solidFill>
                  <a:schemeClr val="bg1"/>
                </a:solidFill>
              </a:rPr>
              <a:t>, claro!</a:t>
            </a:r>
          </a:p>
          <a:p>
            <a:pPr algn="ctr"/>
            <a:endParaRPr lang="en-PT" dirty="0">
              <a:solidFill>
                <a:schemeClr val="bg1"/>
              </a:solidFill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72E0F698-EDF5-464C-B466-8D34B8A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179" y="5344820"/>
            <a:ext cx="3994793" cy="27432"/>
          </a:xfrm>
          <a:custGeom>
            <a:avLst/>
            <a:gdLst>
              <a:gd name="connsiteX0" fmla="*/ 0 w 3994793"/>
              <a:gd name="connsiteY0" fmla="*/ 0 h 27432"/>
              <a:gd name="connsiteX1" fmla="*/ 745695 w 3994793"/>
              <a:gd name="connsiteY1" fmla="*/ 0 h 27432"/>
              <a:gd name="connsiteX2" fmla="*/ 1451441 w 3994793"/>
              <a:gd name="connsiteY2" fmla="*/ 0 h 27432"/>
              <a:gd name="connsiteX3" fmla="*/ 2157188 w 3994793"/>
              <a:gd name="connsiteY3" fmla="*/ 0 h 27432"/>
              <a:gd name="connsiteX4" fmla="*/ 2703143 w 3994793"/>
              <a:gd name="connsiteY4" fmla="*/ 0 h 27432"/>
              <a:gd name="connsiteX5" fmla="*/ 3289046 w 3994793"/>
              <a:gd name="connsiteY5" fmla="*/ 0 h 27432"/>
              <a:gd name="connsiteX6" fmla="*/ 3994793 w 3994793"/>
              <a:gd name="connsiteY6" fmla="*/ 0 h 27432"/>
              <a:gd name="connsiteX7" fmla="*/ 3994793 w 3994793"/>
              <a:gd name="connsiteY7" fmla="*/ 27432 h 27432"/>
              <a:gd name="connsiteX8" fmla="*/ 3328994 w 3994793"/>
              <a:gd name="connsiteY8" fmla="*/ 27432 h 27432"/>
              <a:gd name="connsiteX9" fmla="*/ 2783039 w 3994793"/>
              <a:gd name="connsiteY9" fmla="*/ 27432 h 27432"/>
              <a:gd name="connsiteX10" fmla="*/ 2237084 w 3994793"/>
              <a:gd name="connsiteY10" fmla="*/ 27432 h 27432"/>
              <a:gd name="connsiteX11" fmla="*/ 1531337 w 3994793"/>
              <a:gd name="connsiteY11" fmla="*/ 27432 h 27432"/>
              <a:gd name="connsiteX12" fmla="*/ 945434 w 3994793"/>
              <a:gd name="connsiteY12" fmla="*/ 27432 h 27432"/>
              <a:gd name="connsiteX13" fmla="*/ 0 w 3994793"/>
              <a:gd name="connsiteY13" fmla="*/ 27432 h 27432"/>
              <a:gd name="connsiteX14" fmla="*/ 0 w 3994793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94793" h="27432" fill="none" extrusionOk="0">
                <a:moveTo>
                  <a:pt x="0" y="0"/>
                </a:moveTo>
                <a:cubicBezTo>
                  <a:pt x="285474" y="-22732"/>
                  <a:pt x="421546" y="-1893"/>
                  <a:pt x="745695" y="0"/>
                </a:cubicBezTo>
                <a:cubicBezTo>
                  <a:pt x="1069844" y="1893"/>
                  <a:pt x="1267051" y="4066"/>
                  <a:pt x="1451441" y="0"/>
                </a:cubicBezTo>
                <a:cubicBezTo>
                  <a:pt x="1635831" y="-4066"/>
                  <a:pt x="1865269" y="3287"/>
                  <a:pt x="2157188" y="0"/>
                </a:cubicBezTo>
                <a:cubicBezTo>
                  <a:pt x="2449107" y="-3287"/>
                  <a:pt x="2473776" y="-12720"/>
                  <a:pt x="2703143" y="0"/>
                </a:cubicBezTo>
                <a:cubicBezTo>
                  <a:pt x="2932510" y="12720"/>
                  <a:pt x="3023998" y="17286"/>
                  <a:pt x="3289046" y="0"/>
                </a:cubicBezTo>
                <a:cubicBezTo>
                  <a:pt x="3554094" y="-17286"/>
                  <a:pt x="3836668" y="10296"/>
                  <a:pt x="3994793" y="0"/>
                </a:cubicBezTo>
                <a:cubicBezTo>
                  <a:pt x="3993836" y="8431"/>
                  <a:pt x="3994444" y="14612"/>
                  <a:pt x="3994793" y="27432"/>
                </a:cubicBezTo>
                <a:cubicBezTo>
                  <a:pt x="3751330" y="45147"/>
                  <a:pt x="3618521" y="7232"/>
                  <a:pt x="3328994" y="27432"/>
                </a:cubicBezTo>
                <a:cubicBezTo>
                  <a:pt x="3039467" y="47632"/>
                  <a:pt x="2908653" y="25202"/>
                  <a:pt x="2783039" y="27432"/>
                </a:cubicBezTo>
                <a:cubicBezTo>
                  <a:pt x="2657426" y="29662"/>
                  <a:pt x="2373985" y="40038"/>
                  <a:pt x="2237084" y="27432"/>
                </a:cubicBezTo>
                <a:cubicBezTo>
                  <a:pt x="2100183" y="14826"/>
                  <a:pt x="1862145" y="31781"/>
                  <a:pt x="1531337" y="27432"/>
                </a:cubicBezTo>
                <a:cubicBezTo>
                  <a:pt x="1200529" y="23083"/>
                  <a:pt x="1153029" y="12124"/>
                  <a:pt x="945434" y="27432"/>
                </a:cubicBezTo>
                <a:cubicBezTo>
                  <a:pt x="737839" y="42740"/>
                  <a:pt x="371500" y="-1897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94793" h="27432" stroke="0" extrusionOk="0">
                <a:moveTo>
                  <a:pt x="0" y="0"/>
                </a:moveTo>
                <a:cubicBezTo>
                  <a:pt x="233202" y="14567"/>
                  <a:pt x="387388" y="28518"/>
                  <a:pt x="625851" y="0"/>
                </a:cubicBezTo>
                <a:cubicBezTo>
                  <a:pt x="864314" y="-28518"/>
                  <a:pt x="1027047" y="-26118"/>
                  <a:pt x="1171806" y="0"/>
                </a:cubicBezTo>
                <a:cubicBezTo>
                  <a:pt x="1316566" y="26118"/>
                  <a:pt x="1639655" y="-2490"/>
                  <a:pt x="1917501" y="0"/>
                </a:cubicBezTo>
                <a:cubicBezTo>
                  <a:pt x="2195348" y="2490"/>
                  <a:pt x="2328758" y="19053"/>
                  <a:pt x="2543352" y="0"/>
                </a:cubicBezTo>
                <a:cubicBezTo>
                  <a:pt x="2757946" y="-19053"/>
                  <a:pt x="3028913" y="23876"/>
                  <a:pt x="3169202" y="0"/>
                </a:cubicBezTo>
                <a:cubicBezTo>
                  <a:pt x="3309491" y="-23876"/>
                  <a:pt x="3706249" y="-31775"/>
                  <a:pt x="3994793" y="0"/>
                </a:cubicBezTo>
                <a:cubicBezTo>
                  <a:pt x="3993438" y="9524"/>
                  <a:pt x="3993591" y="13975"/>
                  <a:pt x="3994793" y="27432"/>
                </a:cubicBezTo>
                <a:cubicBezTo>
                  <a:pt x="3717302" y="841"/>
                  <a:pt x="3475105" y="20835"/>
                  <a:pt x="3328994" y="27432"/>
                </a:cubicBezTo>
                <a:cubicBezTo>
                  <a:pt x="3182883" y="34029"/>
                  <a:pt x="3048913" y="25304"/>
                  <a:pt x="2783039" y="27432"/>
                </a:cubicBezTo>
                <a:cubicBezTo>
                  <a:pt x="2517165" y="29560"/>
                  <a:pt x="2371663" y="19960"/>
                  <a:pt x="2117240" y="27432"/>
                </a:cubicBezTo>
                <a:cubicBezTo>
                  <a:pt x="1862817" y="34904"/>
                  <a:pt x="1771642" y="53179"/>
                  <a:pt x="1451441" y="27432"/>
                </a:cubicBezTo>
                <a:cubicBezTo>
                  <a:pt x="1131240" y="1685"/>
                  <a:pt x="1013354" y="33667"/>
                  <a:pt x="825591" y="27432"/>
                </a:cubicBezTo>
                <a:cubicBezTo>
                  <a:pt x="637828" y="21198"/>
                  <a:pt x="270465" y="2814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LightSeed_2SEEDS">
      <a:dk1>
        <a:srgbClr val="000000"/>
      </a:dk1>
      <a:lt1>
        <a:srgbClr val="FFFFFF"/>
      </a:lt1>
      <a:dk2>
        <a:srgbClr val="242541"/>
      </a:dk2>
      <a:lt2>
        <a:srgbClr val="E8E3E2"/>
      </a:lt2>
      <a:accent1>
        <a:srgbClr val="79AAB2"/>
      </a:accent1>
      <a:accent2>
        <a:srgbClr val="80AA9E"/>
      </a:accent2>
      <a:accent3>
        <a:srgbClr val="8BA3C1"/>
      </a:accent3>
      <a:accent4>
        <a:srgbClr val="BA7F8F"/>
      </a:accent4>
      <a:accent5>
        <a:srgbClr val="C39790"/>
      </a:accent5>
      <a:accent6>
        <a:srgbClr val="B79D7B"/>
      </a:accent6>
      <a:hlink>
        <a:srgbClr val="AE7369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160</Words>
  <Application>Microsoft Macintosh PowerPoint</Application>
  <PresentationFormat>Widescreen</PresentationFormat>
  <Paragraphs>25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Modern Love</vt:lpstr>
      <vt:lpstr>The Hand</vt:lpstr>
      <vt:lpstr>SketchyVTI</vt:lpstr>
      <vt:lpstr>DT – Imagens/gráficos</vt:lpstr>
      <vt:lpstr>PowerPoint Presentation</vt:lpstr>
      <vt:lpstr>Bauhaus School of Design </vt:lpstr>
      <vt:lpstr>+</vt:lpstr>
      <vt:lpstr>MicroWave BEd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 – Imagens/gráficos</dc:title>
  <dc:creator>João Ferreira</dc:creator>
  <cp:lastModifiedBy>João Ferreira</cp:lastModifiedBy>
  <cp:revision>4</cp:revision>
  <dcterms:created xsi:type="dcterms:W3CDTF">2021-11-10T22:07:17Z</dcterms:created>
  <dcterms:modified xsi:type="dcterms:W3CDTF">2021-11-13T16:19:25Z</dcterms:modified>
</cp:coreProperties>
</file>